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100" d="100"/>
          <a:sy n="100" d="100"/>
        </p:scale>
        <p:origin x="72" y="-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9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20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977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24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6357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48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64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6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5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4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0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2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6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2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78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C5305-BCBB-4DD2-B30D-E32D0E2FBBC2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8E13724-9EAD-4408-AFCE-542EAAF19F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5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3604" y="334850"/>
            <a:ext cx="8284396" cy="837127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11:KEEP FIT, STAY HEALTHY</a:t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Part B : What was wrong with you 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1136" y="1352282"/>
            <a:ext cx="8376863" cy="417275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I .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ôn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bất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:</a:t>
            </a:r>
          </a:p>
          <a:p>
            <a:pPr algn="l"/>
            <a:r>
              <a:rPr lang="en-US" dirty="0" smtClean="0"/>
              <a:t>1.Have		</a:t>
            </a:r>
            <a:endParaRPr lang="en-US" dirty="0" smtClean="0"/>
          </a:p>
          <a:p>
            <a:pPr algn="l"/>
            <a:r>
              <a:rPr lang="en-US" dirty="0" smtClean="0"/>
              <a:t>2.Feel</a:t>
            </a:r>
          </a:p>
          <a:p>
            <a:pPr algn="l"/>
            <a:r>
              <a:rPr lang="en-US" dirty="0" smtClean="0"/>
              <a:t>3.Write</a:t>
            </a:r>
          </a:p>
          <a:p>
            <a:pPr algn="l"/>
            <a:r>
              <a:rPr lang="en-US" dirty="0" smtClean="0"/>
              <a:t>4.Keep</a:t>
            </a:r>
          </a:p>
          <a:p>
            <a:pPr algn="l"/>
            <a:r>
              <a:rPr lang="en-US" dirty="0" smtClean="0"/>
              <a:t>5.Give</a:t>
            </a:r>
          </a:p>
          <a:p>
            <a:pPr algn="l"/>
            <a:r>
              <a:rPr lang="en-US" dirty="0" smtClean="0"/>
              <a:t>6.Leave</a:t>
            </a:r>
          </a:p>
          <a:p>
            <a:pPr algn="l"/>
            <a:r>
              <a:rPr lang="en-US" dirty="0" smtClean="0"/>
              <a:t>7.Take</a:t>
            </a:r>
          </a:p>
          <a:p>
            <a:pPr algn="l"/>
            <a:r>
              <a:rPr lang="en-US" dirty="0" smtClean="0"/>
              <a:t>8.Tell</a:t>
            </a:r>
          </a:p>
          <a:p>
            <a:pPr algn="l"/>
            <a:r>
              <a:rPr lang="en-US" dirty="0" smtClean="0"/>
              <a:t>9.Come</a:t>
            </a:r>
          </a:p>
          <a:p>
            <a:pPr algn="l"/>
            <a:r>
              <a:rPr lang="en-US" dirty="0" smtClean="0"/>
              <a:t>10.say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07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7024" y="171450"/>
            <a:ext cx="8530975" cy="904875"/>
          </a:xfrm>
        </p:spPr>
        <p:txBody>
          <a:bodyPr>
            <a:normAutofit fontScale="90000"/>
          </a:bodyPr>
          <a:lstStyle/>
          <a:p>
            <a:pPr algn="l"/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  +  S   +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Vinf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+ O  ?</a:t>
            </a:r>
            <a:b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 ,  S  +  Did </a:t>
            </a:r>
            <a:b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,  S   +  Didn’t  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024" y="1076325"/>
            <a:ext cx="8530976" cy="444817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 : Did Minh go to the dentist ? – Yes , he did 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1.Did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‘s father start his new job yesterday ? ( Yes )</a:t>
            </a:r>
          </a:p>
          <a:p>
            <a:pPr algn="l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Yes , he did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2.Did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‘s mother write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‘s sick note ? ( No )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No , She didn’t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3.Did the medicine relieve the symptoms of the cold ? ( Yes )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Yes , it did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Did they catch flu ? (  No )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No , they didn’t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. Did You take cough syrup ? ( No )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No, I didn’t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Did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Jones fill in the medical record ? ( Yes )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Yes , she did	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2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1685" y="714376"/>
            <a:ext cx="8232490" cy="533399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 +  didn’t   + V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+ O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6620" y="1247774"/>
            <a:ext cx="8171380" cy="5305425"/>
          </a:xfrm>
        </p:spPr>
        <p:txBody>
          <a:bodyPr>
            <a:noAutofit/>
          </a:bodyPr>
          <a:lstStyle/>
          <a:p>
            <a:pPr algn="l"/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was busy last Sunday.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wasn’t busy last Sunday .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you busy last Sunday ?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2.We enjoyed our summer vacation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didn’t enjoy our summer vacation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Did you enjoy your summer vacation?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3.He suggested going out for dinner.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 didn’t suggest going out for dinner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 he suggest going out for dinner?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4.They were happy with their life 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weren’t happy with their life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Were they happy with their life ?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5.The children took part in outdoor activities.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children didn’t take part in outdoor activities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Did the children take part in outdoor activities?</a:t>
            </a:r>
          </a:p>
          <a:p>
            <a:pPr marL="342900" indent="-342900" algn="l">
              <a:buAutoNum type="arabicPeriod"/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47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57572" y="1122363"/>
            <a:ext cx="8510427" cy="344487"/>
          </a:xfrm>
        </p:spPr>
        <p:txBody>
          <a:bodyPr>
            <a:normAutofit/>
          </a:bodyPr>
          <a:lstStyle/>
          <a:p>
            <a:pPr algn="l"/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chổ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4700" y="1466851"/>
            <a:ext cx="8243299" cy="3957904"/>
          </a:xfrm>
        </p:spPr>
        <p:txBody>
          <a:bodyPr>
            <a:normAutofit/>
          </a:bodyPr>
          <a:lstStyle/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1…………is her name ? – Her name is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2…………..high are these trees ? – About 15 meters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3…………..was wrong with you ? – I had a toothache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4……………is her weight ? – 45 kilos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5…………….were you yesterday ? – I was at home  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6…………….school does he go to ? – He goes to Tran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Quoc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Tuan school 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they cost ? – They cost twenty dollars 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8……………….did Minh have a cold ? – Because he walked in the rain 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9………….wrote a sick note for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 – Her mother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……………..……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does he go swimming ? – Three times a week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1756" y="1383303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00325" y="1704383"/>
            <a:ext cx="108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10450" y="2020549"/>
            <a:ext cx="1257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59250" y="2362450"/>
            <a:ext cx="1285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21756" y="2715160"/>
            <a:ext cx="145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10450" y="3071013"/>
            <a:ext cx="1709738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539214" y="3429009"/>
            <a:ext cx="1559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much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54500" y="3745175"/>
            <a:ext cx="1190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25046" y="4105872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47950" y="4486110"/>
            <a:ext cx="1743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often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1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04901"/>
            <a:ext cx="9144000" cy="714374"/>
          </a:xfrm>
        </p:spPr>
        <p:txBody>
          <a:bodyPr>
            <a:normAutofit fontScale="90000"/>
          </a:bodyPr>
          <a:lstStyle/>
          <a:p>
            <a:pPr algn="l"/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:medical check – up (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),relieve (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), to cure (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),sneezes(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hắt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),cough(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)(ho), disappear(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),To prevent(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ngừa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),absent from(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),catch-caught(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b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chổ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6450" y="1816357"/>
            <a:ext cx="8543925" cy="3438525"/>
          </a:xfrm>
        </p:spPr>
        <p:txBody>
          <a:bodyPr>
            <a:normAutofit/>
          </a:bodyPr>
          <a:lstStyle/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1.Nam usually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…………….….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…………..……...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he has a cold 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2.Nobody knows how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…………..…..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cold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3.What can we do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……………….……..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spread of the disease ?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4.He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flu last week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5.The cold will last for a few days and then ………………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6.He was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for three days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7.We should have a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…………………………..……...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every six months.</a:t>
            </a:r>
          </a:p>
          <a:p>
            <a:pPr algn="l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8.Drugs helped to ……………...the pain in my back 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00425" y="1704676"/>
            <a:ext cx="1123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sneezes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10125" y="1696224"/>
            <a:ext cx="1695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coughes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33825" y="2071599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cure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2362306"/>
            <a:ext cx="1495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prevent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76525" y="272707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caught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305425" y="3096402"/>
            <a:ext cx="1743075" cy="371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disappear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57525" y="3394798"/>
            <a:ext cx="2076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Absent from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552825" y="3718058"/>
            <a:ext cx="2562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Medical check - up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09975" y="4087390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relieve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1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Wis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216</TotalTime>
  <Words>536</Words>
  <Application>Microsoft Office PowerPoint</Application>
  <PresentationFormat>Widescreen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Wisp</vt:lpstr>
      <vt:lpstr>Unit 11:KEEP FIT, STAY HEALTHY  Part B : What was wrong with you ?</vt:lpstr>
      <vt:lpstr>Thì Quá khứ đơn : Thể Nghi vấn Did  +  S   + Vinf   + O  ?  Yes ,  S  +  Did   No ,  S   +  Didn’t  </vt:lpstr>
      <vt:lpstr>Thì quá khứ đơn : Thể phủ định S  +  didn’t   + V inf   + O</vt:lpstr>
      <vt:lpstr>Điền từ để hỏi vào chổ trống </vt:lpstr>
      <vt:lpstr>Các em ôn các từ sau :medical check – up ( kiểm tra y tế định kỳ),relieve (giảm đau ), to cure (chữa trị),sneezes(hắt hơi ),cough(es)(ho), disappear( biến mất ),To prevent(ngăn ngừa),absent from(vắng mặt ),catch-caught(mắc)  Điền các từ trên vào chổ trống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11:KEEP FIT, STAY HEALTHY  Part B : What was wrong with you ?</dc:title>
  <dc:creator>ThienIT</dc:creator>
  <cp:lastModifiedBy>ThienIT</cp:lastModifiedBy>
  <cp:revision>41</cp:revision>
  <dcterms:created xsi:type="dcterms:W3CDTF">2020-04-10T15:06:45Z</dcterms:created>
  <dcterms:modified xsi:type="dcterms:W3CDTF">2020-04-11T15:35:05Z</dcterms:modified>
</cp:coreProperties>
</file>